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2343"/>
    <a:srgbClr val="27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518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3090" y="2379142"/>
            <a:ext cx="7933522" cy="18774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Medical Clinic Management System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6280190" y="42173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Focus: Design Patterns and Architecture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1C7F69-40DC-8DD7-11F0-8088A446A286}"/>
              </a:ext>
            </a:extLst>
          </p:cNvPr>
          <p:cNvSpPr/>
          <p:nvPr/>
        </p:nvSpPr>
        <p:spPr>
          <a:xfrm>
            <a:off x="12863945" y="7720445"/>
            <a:ext cx="1662546" cy="436419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73FE1F-115D-4000-608E-D20CFD7B261A}"/>
              </a:ext>
            </a:extLst>
          </p:cNvPr>
          <p:cNvSpPr txBox="1"/>
          <p:nvPr/>
        </p:nvSpPr>
        <p:spPr>
          <a:xfrm>
            <a:off x="6048696" y="5338491"/>
            <a:ext cx="7315200" cy="2445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>
                <a:solidFill>
                  <a:schemeClr val="accent1"/>
                </a:solidFill>
              </a:rPr>
              <a:t>Team Members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Bahaa Mahmoud Helmy</a:t>
            </a:r>
            <a:r>
              <a:rPr lang="en-US" sz="2000" dirty="0">
                <a:solidFill>
                  <a:schemeClr val="bg1"/>
                </a:solidFill>
              </a:rPr>
              <a:t> – ID: 2100550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Abdalla Shreif</a:t>
            </a:r>
            <a:r>
              <a:rPr lang="en-US" sz="2000" dirty="0">
                <a:solidFill>
                  <a:schemeClr val="bg1"/>
                </a:solidFill>
              </a:rPr>
              <a:t> – ID: 2100242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Maram Mohamed Ahmed</a:t>
            </a:r>
            <a:r>
              <a:rPr lang="en-US" sz="2000" dirty="0">
                <a:solidFill>
                  <a:schemeClr val="bg1"/>
                </a:solidFill>
              </a:rPr>
              <a:t> – ID: 2100966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Reham Ahmed Thabet Essa</a:t>
            </a:r>
            <a:r>
              <a:rPr lang="en-US" sz="2000" dirty="0">
                <a:solidFill>
                  <a:schemeClr val="bg1"/>
                </a:solidFill>
              </a:rPr>
              <a:t> – ID: 21-01496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4772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796665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401961" y="4031099"/>
            <a:ext cx="29798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Design Patterns Used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4521517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 standard patterns plus 2 architecture strategies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796665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897523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Benefits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4521517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Made system modular, clean, extensible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796665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320695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Outcome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4521517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Ready for scaling and deployment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C99A5C-6D85-510C-1BA3-807775F74CAA}"/>
              </a:ext>
            </a:extLst>
          </p:cNvPr>
          <p:cNvSpPr/>
          <p:nvPr/>
        </p:nvSpPr>
        <p:spPr>
          <a:xfrm>
            <a:off x="12863945" y="7720445"/>
            <a:ext cx="1662546" cy="436419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61498" y="3352086"/>
            <a:ext cx="59074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7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Thanks For Listening </a:t>
            </a:r>
            <a:endParaRPr lang="en-US" sz="7200" dirty="0"/>
          </a:p>
        </p:txBody>
      </p:sp>
      <p:sp>
        <p:nvSpPr>
          <p:cNvPr id="3" name="Text 1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3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Any Questions..? </a:t>
            </a:r>
            <a:endParaRPr lang="en-US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DA836C-0874-1F00-FEFE-E1DA95AB8FFA}"/>
              </a:ext>
            </a:extLst>
          </p:cNvPr>
          <p:cNvSpPr/>
          <p:nvPr/>
        </p:nvSpPr>
        <p:spPr>
          <a:xfrm>
            <a:off x="12863945" y="7720445"/>
            <a:ext cx="1662546" cy="436419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49886"/>
            <a:ext cx="73292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Use Design Patterns?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988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497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Code reusability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467112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 readability across projects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7003" y="48988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8194119" y="497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Proven solutions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94119" y="5467112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Solve recurring software problems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2836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530906" y="6361509"/>
            <a:ext cx="35794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Scalability &amp; Maintenance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8519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 systems that grow easily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57003" y="62836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8194119" y="63615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Cross-layer use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194119" y="68519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Applies to UI, logic, and database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2D3639-E650-6F73-4048-4BA846E61F13}"/>
              </a:ext>
            </a:extLst>
          </p:cNvPr>
          <p:cNvSpPr/>
          <p:nvPr/>
        </p:nvSpPr>
        <p:spPr>
          <a:xfrm>
            <a:off x="12863945" y="7720445"/>
            <a:ext cx="1662546" cy="436419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Factory Pattern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 Case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Creates user roles and specializations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Example Classes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Factory_Role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502050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Factory_DoctorSpecialization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Benefits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Centralizes object creation, ease of extension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5B1957-C55F-0E5C-81A2-982E12EA2147}"/>
              </a:ext>
            </a:extLst>
          </p:cNvPr>
          <p:cNvSpPr/>
          <p:nvPr/>
        </p:nvSpPr>
        <p:spPr>
          <a:xfrm>
            <a:off x="12863945" y="7720445"/>
            <a:ext cx="1662546" cy="436419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Builder Pattern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complex patient profiles and appointments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Use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Flexible construction for optional and required fields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Advantage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Cleaner, readable object building process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46B0F-C87A-7604-A709-7D3D41DB9BFC}"/>
              </a:ext>
            </a:extLst>
          </p:cNvPr>
          <p:cNvSpPr/>
          <p:nvPr/>
        </p:nvSpPr>
        <p:spPr>
          <a:xfrm>
            <a:off x="12863945" y="7720445"/>
            <a:ext cx="1662546" cy="436419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54107FE-B5B2-0B66-E22A-EE1DE869FE2B}"/>
              </a:ext>
            </a:extLst>
          </p:cNvPr>
          <p:cNvSpPr/>
          <p:nvPr/>
        </p:nvSpPr>
        <p:spPr>
          <a:xfrm>
            <a:off x="12863945" y="7720445"/>
            <a:ext cx="1662546" cy="436419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Singleton Pattern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 Case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DB connection management with single instance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Example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DBConnection.getInstance()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Benefit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Prevents redundant DB access, improves performance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DBDB69A-94BA-6B42-3EE3-D5DA93D4C1C8}"/>
              </a:ext>
            </a:extLst>
          </p:cNvPr>
          <p:cNvSpPr/>
          <p:nvPr/>
        </p:nvSpPr>
        <p:spPr>
          <a:xfrm>
            <a:off x="12863945" y="7720445"/>
            <a:ext cx="1662546" cy="436419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694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Prototype Pattern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183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 Case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8665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Cloning recurring appointments and prescriptions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1183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450919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68665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Faster creation when fields are repetitive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289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530906" y="53068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Benefit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9727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Saves time and memory consumption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Adapter Pattern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external health APIs and modules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Scenario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Converts incompatible interfaces to work together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Benefit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Enhances flexibility without code changes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8DAECD-38EA-B656-555A-7E022D121527}"/>
              </a:ext>
            </a:extLst>
          </p:cNvPr>
          <p:cNvSpPr/>
          <p:nvPr/>
        </p:nvSpPr>
        <p:spPr>
          <a:xfrm>
            <a:off x="12863945" y="7720445"/>
            <a:ext cx="1662546" cy="436419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3AFD425-B2D1-AF37-4735-ECF3861008E5}"/>
              </a:ext>
            </a:extLst>
          </p:cNvPr>
          <p:cNvSpPr/>
          <p:nvPr/>
        </p:nvSpPr>
        <p:spPr>
          <a:xfrm>
            <a:off x="12863945" y="7720445"/>
            <a:ext cx="1662546" cy="436419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218" y="622340"/>
            <a:ext cx="5985867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Database Abstraction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90218" y="1666518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3580" y="1899880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Class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3580" y="2387918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DBManager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0218" y="3208139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23580" y="3441502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Role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3580" y="3929539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Handles all CRUD operations centrally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0218" y="4749760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3580" y="4983123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Benefits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3580" y="5471160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Separates data layer from business logic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0218" y="6291382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23580" y="6524744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Pattern Type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3580" y="7012781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Architectural abstraction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4F80D74-9579-6EB3-B957-402B383F7CE3}"/>
              </a:ext>
            </a:extLst>
          </p:cNvPr>
          <p:cNvSpPr/>
          <p:nvPr/>
        </p:nvSpPr>
        <p:spPr>
          <a:xfrm>
            <a:off x="12863945" y="7720445"/>
            <a:ext cx="1662546" cy="436419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508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GUI Abstraction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998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Approach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Separate UI controls from business logic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2998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450919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 Cases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JavaFX, Swing, or Web front-end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0475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530906" y="5125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Benefit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6158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Easier UI updates without logic impact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280</Words>
  <Application>Microsoft Office PowerPoint</Application>
  <PresentationFormat>Custom</PresentationFormat>
  <Paragraphs>88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Inter</vt:lpstr>
      <vt:lpstr>Inter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Bahaa mohmoud</cp:lastModifiedBy>
  <cp:revision>3</cp:revision>
  <dcterms:created xsi:type="dcterms:W3CDTF">2025-05-04T19:58:52Z</dcterms:created>
  <dcterms:modified xsi:type="dcterms:W3CDTF">2025-05-04T20:05:26Z</dcterms:modified>
</cp:coreProperties>
</file>